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454D-D117-4FA5-8450-EDC837B6B1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9200-1308-47F5-9C5B-EC72384785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454D-D117-4FA5-8450-EDC837B6B1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9200-1308-47F5-9C5B-EC723847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454D-D117-4FA5-8450-EDC837B6B1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9200-1308-47F5-9C5B-EC723847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454D-D117-4FA5-8450-EDC837B6B1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9200-1308-47F5-9C5B-EC723847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454D-D117-4FA5-8450-EDC837B6B1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6C19200-1308-47F5-9C5B-EC723847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454D-D117-4FA5-8450-EDC837B6B1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9200-1308-47F5-9C5B-EC723847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454D-D117-4FA5-8450-EDC837B6B1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9200-1308-47F5-9C5B-EC723847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454D-D117-4FA5-8450-EDC837B6B1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9200-1308-47F5-9C5B-EC723847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454D-D117-4FA5-8450-EDC837B6B1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9200-1308-47F5-9C5B-EC723847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454D-D117-4FA5-8450-EDC837B6B1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9200-1308-47F5-9C5B-EC723847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454D-D117-4FA5-8450-EDC837B6B1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9200-1308-47F5-9C5B-EC723847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B43454D-D117-4FA5-8450-EDC837B6B173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C19200-1308-47F5-9C5B-EC7238478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tf5g8p.edu.glogster.com/fals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Travis Pastrana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Chandler W</a:t>
            </a:r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Travis </a:t>
            </a:r>
            <a:r>
              <a:rPr lang="en-US" dirty="0" err="1" smtClean="0"/>
              <a:t>Pastrana’s</a:t>
            </a:r>
            <a:r>
              <a:rPr lang="en-US" dirty="0" smtClean="0"/>
              <a:t> birthday is 10/08/1983 and his height is 6’2”. He was homed schooled through high school and he graduated when he was 15 years old. His first dirt bike was Honda Z-50. He was the youngest world freestyle  motocross champion.    </a:t>
            </a:r>
            <a:endParaRPr 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HE DID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 jumped  his Suzuki into the San Francisco Bay during the 1999 x games.  He won a gold medal and he had to pay 1,000 dollars to get his dirt bike out of the bay. He did the first double back flip in the 2006 x games.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 had concussions, dislocated spine, and a broken pelvis, hip, foot, ankle, thumb, elbow, fingers and wrist.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Hobbies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Hobbies that Travis </a:t>
            </a:r>
            <a:r>
              <a:rPr lang="en-US" dirty="0" err="1" smtClean="0"/>
              <a:t>Pastrana</a:t>
            </a:r>
            <a:r>
              <a:rPr lang="en-US" dirty="0" smtClean="0"/>
              <a:t> likes to do are  sky diving, rally racing, and base jumping . </a:t>
            </a:r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College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College he went to is University of Maryland at College Park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http://stf5g8p.edu.glogster.com/false/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59</TotalTime>
  <Words>168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Travis Pastrana</vt:lpstr>
      <vt:lpstr>Childhood</vt:lpstr>
      <vt:lpstr>THINGS HE DID</vt:lpstr>
      <vt:lpstr>INJURES</vt:lpstr>
      <vt:lpstr>Hobbies </vt:lpstr>
      <vt:lpstr>The College </vt:lpstr>
      <vt:lpstr>Website </vt:lpstr>
    </vt:vector>
  </TitlesOfParts>
  <Company>Lakeview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Travis Pastrana</dc:title>
  <dc:creator>mbsharp</dc:creator>
  <cp:lastModifiedBy>mbsharp</cp:lastModifiedBy>
  <cp:revision>9</cp:revision>
  <dcterms:created xsi:type="dcterms:W3CDTF">2011-04-01T13:42:01Z</dcterms:created>
  <dcterms:modified xsi:type="dcterms:W3CDTF">2011-04-20T12:03:46Z</dcterms:modified>
</cp:coreProperties>
</file>